
<file path=[Content_Types].xml><?xml version="1.0" encoding="utf-8"?>
<Types xmlns="http://schemas.openxmlformats.org/package/2006/content-types">
  <Default Extension="xml" ContentType="application/xml"/>
  <Default Extension="rels" ContentType="application/vnd.openxmlformats-package.relationships+xml"/>
  <Default Extension="bin" ContentType="application/vnd.openxmlformats-officedocument.presentationml.printerSettings"/>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p:normalViewPr>
    <p:restoredLeft sz="15620"/>
    <p:restoredTop sz="94660"/>
  </p:normalViewPr>
  <p:slideViewPr>
    <p:cSldViewPr snapToGrid="0">
      <p:cViewPr varScale="1">
        <p:scale>
          <a:sx n="100" d="100"/>
          <a:sy n="100" d="100"/>
        </p:scale>
        <p:origin x="-232" y="-104"/>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printerSettings" Target="printerSettings/printerSettings1.bin"/><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35843985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1f7bf31d1e7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1f7bf31d1e7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1f7bf31d1e7_0_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1f7bf31d1e7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1f7bf31d1e7_0_1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1f7bf31d1e7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1f7bf31d1e7_0_1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1f7bf31d1e7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g1ff7146548f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1" name="Google Shape;81;g1ff7146548f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g1ff7146548f_0_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6" name="Google Shape;86;g1ff7146548f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g1ff7146548f_0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1" name="Google Shape;91;g1ff7146548f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‹Nr.›</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‹Nr.›</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‹Nr.›</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‹Nr.›</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‹Nr.›</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‹Nr.›</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‹Nr.›</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‹Nr.›</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‹Nr.›</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‹Nr.›</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‹Nr.›</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s"/>
              <a:t>‹Nr.›</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p>
            <a:pPr marL="0" lvl="0" indent="0" algn="ctr" rtl="0">
              <a:spcBef>
                <a:spcPts val="0"/>
              </a:spcBef>
              <a:spcAft>
                <a:spcPts val="0"/>
              </a:spcAft>
              <a:buNone/>
            </a:pPr>
            <a:r>
              <a:rPr lang="es"/>
              <a:t>Guion en proceso </a:t>
            </a:r>
            <a:endParaRPr/>
          </a:p>
        </p:txBody>
      </p:sp>
      <p:sp>
        <p:nvSpPr>
          <p:cNvPr id="55" name="Google Shape;55;p13"/>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s"/>
              <a:t>Dejar contrato claro: Esta es la propuesta</a:t>
            </a:r>
            <a:endParaRPr/>
          </a:p>
        </p:txBody>
      </p:sp>
      <p:sp>
        <p:nvSpPr>
          <p:cNvPr id="61" name="Google Shape;61;p1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fontScale="85000" lnSpcReduction="20000"/>
          </a:bodyPr>
          <a:lstStyle/>
          <a:p>
            <a:pPr marL="0" lvl="0" indent="0" algn="l" rtl="0">
              <a:spcBef>
                <a:spcPts val="0"/>
              </a:spcBef>
              <a:spcAft>
                <a:spcPts val="0"/>
              </a:spcAft>
              <a:buNone/>
            </a:pPr>
            <a:r>
              <a:rPr lang="es"/>
              <a:t>Nos interesa reconstruir como se era lesbiana en los años 90`s, nos interesan los 80 y los 90 pero no hemos podido encontrar hasta ahora lesbianas que nos hablen de los 80 así que comenzaremos a reconstruir los 90’s</a:t>
            </a:r>
            <a:endParaRPr/>
          </a:p>
          <a:p>
            <a:pPr marL="0" lvl="0" indent="0" algn="l" rtl="0">
              <a:spcBef>
                <a:spcPts val="1200"/>
              </a:spcBef>
              <a:spcAft>
                <a:spcPts val="0"/>
              </a:spcAft>
              <a:buNone/>
            </a:pPr>
            <a:r>
              <a:rPr lang="es"/>
              <a:t>Nosotros tenemos un consentimiento para que firmes donde se especifica que los fines son para una investigación académica que la confidencialidad será guardada siempre que así sea solicitada pero nos parece escaso este compromiso. </a:t>
            </a:r>
            <a:endParaRPr/>
          </a:p>
          <a:p>
            <a:pPr marL="0" lvl="0" indent="0" algn="l" rtl="0">
              <a:spcBef>
                <a:spcPts val="1200"/>
              </a:spcBef>
              <a:spcAft>
                <a:spcPts val="1200"/>
              </a:spcAft>
              <a:buNone/>
            </a:pPr>
            <a:r>
              <a:rPr lang="es"/>
              <a:t>Creemos que lo ético no acaba sino que comienza cuando finaliza la fase de extracción de la información. Que hace falta luego ponerse de acuerdo en cómo y qué será lo concluído y cómo será transmitido al resto de la comunidad científica y el resto de la sociedad. Por ello queremos que este sea sólo el primero paso de varias fases a finales de año serán convocadas todas las participantes para un intercambio sobre lo analizado y lo encontrado en común y para que Uds puedan opinar y ajustar lo hasta allí concluído. Y luego si pasamos a fases de divulgación nuevos chequeos cada vez que los diversos materiales estén por ser difundidos.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s"/>
              <a:t>Los derechos de las entrevistadas</a:t>
            </a:r>
            <a:endParaRPr/>
          </a:p>
        </p:txBody>
      </p:sp>
      <p:sp>
        <p:nvSpPr>
          <p:cNvPr id="67" name="Google Shape;67;p15"/>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s"/>
              <a:t>Uds podrán salirse del estudio en cualquier momento si así lo desean</a:t>
            </a:r>
            <a:endParaRPr/>
          </a:p>
          <a:p>
            <a:pPr marL="0" lvl="0" indent="0" algn="l" rtl="0">
              <a:spcBef>
                <a:spcPts val="1200"/>
              </a:spcBef>
              <a:spcAft>
                <a:spcPts val="0"/>
              </a:spcAft>
              <a:buNone/>
            </a:pPr>
            <a:r>
              <a:rPr lang="es"/>
              <a:t>Uds podrán solicitar anonimato total desde el principio al final y también si hacen confianza durante el proceso con el equipo de investigación dejar en manos de nosotros la toma de decisiones así como por el contrario estar a la par nuestra revisando cada manuscrito de cada etapa que tienen derecho a pedirnos en cualquier momento del estudio y se los haremos llegar. </a:t>
            </a:r>
            <a:endParaRPr/>
          </a:p>
          <a:p>
            <a:pPr marL="0" lvl="0" indent="0" algn="l" rtl="0">
              <a:spcBef>
                <a:spcPts val="1200"/>
              </a:spcBef>
              <a:spcAft>
                <a:spcPts val="1200"/>
              </a:spcAft>
              <a:buNone/>
            </a:pPr>
            <a:r>
              <a:rPr lang="es"/>
              <a:t>La primera puesta en común de primeras reflexiones la preveemos para noviembre de este año. Es decir noviembre de 2024.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16"/>
          <p:cNvSpPr txBox="1">
            <a:spLocks noGrp="1"/>
          </p:cNvSpPr>
          <p:nvPr>
            <p:ph type="title"/>
          </p:nvPr>
        </p:nvSpPr>
        <p:spPr>
          <a:xfrm>
            <a:off x="311700" y="152950"/>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s"/>
              <a:t>Objetivos del Estudio</a:t>
            </a:r>
            <a:endParaRPr/>
          </a:p>
        </p:txBody>
      </p:sp>
      <p:sp>
        <p:nvSpPr>
          <p:cNvPr id="73" name="Google Shape;73;p16"/>
          <p:cNvSpPr txBox="1">
            <a:spLocks noGrp="1"/>
          </p:cNvSpPr>
          <p:nvPr>
            <p:ph type="body" idx="1"/>
          </p:nvPr>
        </p:nvSpPr>
        <p:spPr>
          <a:xfrm>
            <a:off x="311700" y="795075"/>
            <a:ext cx="8520600" cy="3910500"/>
          </a:xfrm>
          <a:prstGeom prst="rect">
            <a:avLst/>
          </a:prstGeom>
        </p:spPr>
        <p:txBody>
          <a:bodyPr spcFirstLastPara="1" wrap="square" lIns="91425" tIns="91425" rIns="91425" bIns="91425" anchor="t" anchorCtr="0">
            <a:normAutofit fontScale="92500" lnSpcReduction="20000"/>
          </a:bodyPr>
          <a:lstStyle/>
          <a:p>
            <a:pPr marL="0" lvl="0" indent="0" algn="l" rtl="0">
              <a:spcBef>
                <a:spcPts val="0"/>
              </a:spcBef>
              <a:spcAft>
                <a:spcPts val="0"/>
              </a:spcAft>
              <a:buNone/>
            </a:pPr>
            <a:r>
              <a:rPr lang="es"/>
              <a:t>General </a:t>
            </a:r>
            <a:endParaRPr/>
          </a:p>
          <a:p>
            <a:pPr marL="0" lvl="0" indent="0" algn="l" rtl="0">
              <a:spcBef>
                <a:spcPts val="1200"/>
              </a:spcBef>
              <a:spcAft>
                <a:spcPts val="0"/>
              </a:spcAft>
              <a:buNone/>
            </a:pPr>
            <a:r>
              <a:rPr lang="es"/>
              <a:t>Entender cómo era ser lesbiana en los años 90´s como y reducir en parte el silencio en torno a la memoria de las lesbianas en la historiografía acerca de las minorías sexuales en el Uruguay.</a:t>
            </a:r>
            <a:endParaRPr/>
          </a:p>
          <a:p>
            <a:pPr marL="0" lvl="0" indent="0" algn="l" rtl="0">
              <a:spcBef>
                <a:spcPts val="1200"/>
              </a:spcBef>
              <a:spcAft>
                <a:spcPts val="0"/>
              </a:spcAft>
              <a:buNone/>
            </a:pPr>
            <a:r>
              <a:rPr lang="es"/>
              <a:t>Específicos:</a:t>
            </a:r>
            <a:endParaRPr/>
          </a:p>
          <a:p>
            <a:pPr marL="0" lvl="0" indent="0" algn="l" rtl="0">
              <a:spcBef>
                <a:spcPts val="1200"/>
              </a:spcBef>
              <a:spcAft>
                <a:spcPts val="0"/>
              </a:spcAft>
              <a:buClr>
                <a:schemeClr val="dk1"/>
              </a:buClr>
              <a:buSzPct val="61111"/>
              <a:buFont typeface="Arial"/>
              <a:buNone/>
            </a:pPr>
            <a:r>
              <a:rPr lang="es"/>
              <a:t>Reconstruir el contexto histórico cultural de los 90’s</a:t>
            </a:r>
            <a:endParaRPr/>
          </a:p>
          <a:p>
            <a:pPr marL="0" lvl="0" indent="0" algn="l" rtl="0">
              <a:spcBef>
                <a:spcPts val="1200"/>
              </a:spcBef>
              <a:spcAft>
                <a:spcPts val="0"/>
              </a:spcAft>
              <a:buNone/>
            </a:pPr>
            <a:r>
              <a:rPr lang="es"/>
              <a:t>Indagar sobre cómo era ser lesbiana en la década de los 90’s en la vida diaria, la socialidad, la vida cultural, las actividades de esparcimiento y las experiencias de estigmatización. </a:t>
            </a:r>
            <a:endParaRPr/>
          </a:p>
          <a:p>
            <a:pPr marL="0" lvl="0" indent="0" algn="l" rtl="0">
              <a:spcBef>
                <a:spcPts val="1200"/>
              </a:spcBef>
              <a:spcAft>
                <a:spcPts val="1200"/>
              </a:spcAft>
              <a:buNone/>
            </a:pPr>
            <a:r>
              <a:rPr lang="es"/>
              <a:t>Reflexionar acerca de la autocensura en tanto la diferencia de género y las implicaciones morales de la época: el deber ser de la mujer y el deber ser del hombre por lo tanto cómo se traducía en el deber ser de la lebiana y el deber ser del gay</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7"/>
          <p:cNvSpPr txBox="1">
            <a:spLocks noGrp="1"/>
          </p:cNvSpPr>
          <p:nvPr>
            <p:ph type="body" idx="1"/>
          </p:nvPr>
        </p:nvSpPr>
        <p:spPr>
          <a:xfrm>
            <a:off x="311700" y="355850"/>
            <a:ext cx="8520600" cy="4212900"/>
          </a:xfrm>
          <a:prstGeom prst="rect">
            <a:avLst/>
          </a:prstGeom>
        </p:spPr>
        <p:txBody>
          <a:bodyPr spcFirstLastPara="1" wrap="square" lIns="91425" tIns="91425" rIns="91425" bIns="91425" anchor="t" anchorCtr="0">
            <a:normAutofit fontScale="92500" lnSpcReduction="10000"/>
          </a:bodyPr>
          <a:lstStyle/>
          <a:p>
            <a:pPr marL="0" lvl="0" indent="0" algn="l" rtl="0">
              <a:spcBef>
                <a:spcPts val="0"/>
              </a:spcBef>
              <a:spcAft>
                <a:spcPts val="0"/>
              </a:spcAft>
              <a:buNone/>
            </a:pPr>
            <a:r>
              <a:rPr lang="es"/>
              <a:t>Preguntas de introducción: nombre, donde vive, ocupación, ¿qué le gusta hacer en el tiempo libre?</a:t>
            </a:r>
            <a:endParaRPr/>
          </a:p>
          <a:p>
            <a:pPr marL="0" lvl="0" indent="0" algn="l" rtl="0">
              <a:spcBef>
                <a:spcPts val="1200"/>
              </a:spcBef>
              <a:spcAft>
                <a:spcPts val="0"/>
              </a:spcAft>
              <a:buNone/>
            </a:pPr>
            <a:r>
              <a:rPr lang="es"/>
              <a:t>¿Cómo fue ser lesbiana en los años 90’s?¿Militabas en el feminismo? en algún partido político?¿por los derechos de las minorías sexuales?¿cuando empezaste a tener relaciones sexo-afectivas con una mujer?¿cuándo te autoidentificaste como lesbiana?</a:t>
            </a:r>
            <a:endParaRPr/>
          </a:p>
          <a:p>
            <a:pPr marL="0" lvl="0" indent="0" algn="l" rtl="0">
              <a:spcBef>
                <a:spcPts val="1200"/>
              </a:spcBef>
              <a:spcAft>
                <a:spcPts val="0"/>
              </a:spcAft>
              <a:buNone/>
            </a:pPr>
            <a:r>
              <a:rPr lang="es"/>
              <a:t>¿Cómo eran tus fines de semana?¿A dónde salías? (pool, bailar)¿Te relacionabas solo con lesbianas? ¿Cómo reaccionaron tus amigas/os de toda la vida? ¿Se lo contaste?¿Y a tu familia?</a:t>
            </a:r>
            <a:endParaRPr/>
          </a:p>
          <a:p>
            <a:pPr marL="0" lvl="0" indent="0" algn="l" rtl="0">
              <a:spcBef>
                <a:spcPts val="1200"/>
              </a:spcBef>
              <a:spcAft>
                <a:spcPts val="1200"/>
              </a:spcAft>
              <a:buNone/>
            </a:pPr>
            <a:r>
              <a:rPr lang="es"/>
              <a:t>Cuál fue tu primer rechazo social, si es que lo hubo o situación de estigmatización, podrías describirla?¿Si no te pasó ninguna recuerdas alguna que le haya sucedido a alguna amiga que te haya contado? ¿Tuviste algún problema con la policía? ¿O te enteraste de alguien que los hubiera tenido? ¿Recordás algún amor de aquella época que haya sido significativo y cómo lo manejabas en público?</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Google Shape;83;p18"/>
          <p:cNvSpPr txBox="1">
            <a:spLocks noGrp="1"/>
          </p:cNvSpPr>
          <p:nvPr>
            <p:ph type="body" idx="1"/>
          </p:nvPr>
        </p:nvSpPr>
        <p:spPr>
          <a:xfrm>
            <a:off x="311700" y="324950"/>
            <a:ext cx="8520600" cy="4818600"/>
          </a:xfrm>
          <a:prstGeom prst="rect">
            <a:avLst/>
          </a:prstGeom>
        </p:spPr>
        <p:txBody>
          <a:bodyPr spcFirstLastPara="1" wrap="square" lIns="91425" tIns="91425" rIns="91425" bIns="91425" anchor="t" anchorCtr="0">
            <a:normAutofit fontScale="77500" lnSpcReduction="20000"/>
          </a:bodyPr>
          <a:lstStyle/>
          <a:p>
            <a:pPr marL="0" lvl="0" indent="0" algn="l" rtl="0">
              <a:spcBef>
                <a:spcPts val="0"/>
              </a:spcBef>
              <a:spcAft>
                <a:spcPts val="1200"/>
              </a:spcAft>
              <a:buNone/>
            </a:pPr>
            <a:r>
              <a:rPr lang="es" dirty="0"/>
              <a:t>¿Còmo se ligaba entre chicas?¿Habìa mucha endogamia, digamos que por lo reducido del ambiente podrías describir este fenómeno? y siguiendo por este camino tratando de observar las coordenadas culturales de aquellos tiempos podrías reconstruir con pequeños relatos de prácticas ¿Qué estaba bien visto y qué estaba mal visto para ligar, es decir había determinadas reglas de cortejo? Nuevamente ¿podrías describirlas?¿Habían muchos subgrupos? ¿muchos liderazgos o alguno claro por sobre todos? ¿Avanti era para todas las clases sociales? ¿cuáles predominaban? ¿Y Espejismos? ¿Había otro tipo de lugares para cenar o otro tipo de propuestas más allá de las bailables? </a:t>
            </a:r>
            <a:endParaRPr lang="es-ES_tradnl" dirty="0" smtClean="0"/>
          </a:p>
          <a:p>
            <a:pPr marL="0" lvl="0" indent="0" algn="l" rtl="0">
              <a:spcBef>
                <a:spcPts val="0"/>
              </a:spcBef>
              <a:spcAft>
                <a:spcPts val="1200"/>
              </a:spcAft>
              <a:buNone/>
            </a:pPr>
            <a:r>
              <a:rPr lang="es" dirty="0" smtClean="0"/>
              <a:t>Ahora </a:t>
            </a:r>
            <a:r>
              <a:rPr lang="es" dirty="0"/>
              <a:t>vamos a unas preguntas que han surgido de otros estudios exploratorios, según estos, hacia las lesbianas predomina la violencia despreciativa o psicológica no directa mientras que hacia os gays predomina la directa. Es </a:t>
            </a:r>
            <a:r>
              <a:rPr lang="es" dirty="0" smtClean="0"/>
              <a:t>decir</a:t>
            </a:r>
            <a:r>
              <a:rPr lang="es-ES_tradnl" dirty="0" smtClean="0"/>
              <a:t>,</a:t>
            </a:r>
            <a:r>
              <a:rPr lang="es" dirty="0" smtClean="0"/>
              <a:t> </a:t>
            </a:r>
            <a:r>
              <a:rPr lang="es" dirty="0"/>
              <a:t>a ellos los golpean a ellas las miran mal las destratan, cuchichean por detrás y les hacen el vacío, por consiguiente mientras ellos enfrentan </a:t>
            </a:r>
            <a:r>
              <a:rPr lang="es" dirty="0" smtClean="0"/>
              <a:t>la </a:t>
            </a:r>
            <a:r>
              <a:rPr lang="es" dirty="0"/>
              <a:t>violencia </a:t>
            </a:r>
            <a:r>
              <a:rPr lang="es" dirty="0" smtClean="0"/>
              <a:t>directa</a:t>
            </a:r>
            <a:r>
              <a:rPr lang="es-ES_tradnl" dirty="0" smtClean="0"/>
              <a:t>,</a:t>
            </a:r>
            <a:r>
              <a:rPr lang="es" dirty="0" smtClean="0"/>
              <a:t> </a:t>
            </a:r>
            <a:r>
              <a:rPr lang="es" dirty="0"/>
              <a:t>ellas se defienden a través de la autocensura. La autocensura evita o camufla hacia afuera los comportamientos que pueden ser sancionados. ¿Te hace sentido algo de esto? </a:t>
            </a:r>
            <a:endParaRPr lang="es-ES_tradnl" dirty="0" smtClean="0"/>
          </a:p>
          <a:p>
            <a:pPr marL="0" lvl="0" indent="0" algn="l" rtl="0">
              <a:spcBef>
                <a:spcPts val="0"/>
              </a:spcBef>
              <a:spcAft>
                <a:spcPts val="1200"/>
              </a:spcAft>
              <a:buNone/>
            </a:pPr>
            <a:r>
              <a:rPr lang="es" dirty="0" smtClean="0"/>
              <a:t>¿</a:t>
            </a:r>
            <a:r>
              <a:rPr lang="es" dirty="0"/>
              <a:t>Reconoces este tipo de comportamiento entre tus amigas lesbianas de aquel entonces? ¿y en tu caso ? </a:t>
            </a:r>
            <a:r>
              <a:rPr lang="es" dirty="0" smtClean="0"/>
              <a:t>¿Creés </a:t>
            </a:r>
            <a:r>
              <a:rPr lang="es" dirty="0"/>
              <a:t>que pudo afectarte el </a:t>
            </a:r>
            <a:r>
              <a:rPr lang="es" dirty="0" smtClean="0"/>
              <a:t>haber </a:t>
            </a:r>
            <a:r>
              <a:rPr lang="es" dirty="0"/>
              <a:t>interiorizado la </a:t>
            </a:r>
            <a:r>
              <a:rPr lang="es" dirty="0" smtClean="0"/>
              <a:t>autocensura </a:t>
            </a:r>
            <a:r>
              <a:rPr lang="es" dirty="0"/>
              <a:t>tu relacionamiento con tu pareja</a:t>
            </a:r>
            <a:r>
              <a:rPr lang="es"/>
              <a:t>? </a:t>
            </a:r>
            <a:r>
              <a:rPr lang="es" smtClean="0"/>
              <a:t>¿</a:t>
            </a:r>
            <a:r>
              <a:rPr lang="es" dirty="0"/>
              <a:t>Era lo usual en aquel momento? ¿Cuando salìas de vacaciones con tu pareja cambiaban de comportamiento?¿Podrías describirlo? ¿Tuviste alguna pareja mayor? ¿Cómo era antes vivido hubo algo que te llamó la atención de la generación anterior? ¿Podrías describir alguna anécdota o situación que presenciaste de encuentro o confraternización entre esta generación?</a:t>
            </a:r>
            <a:endParaRP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Google Shape;88;p19"/>
          <p:cNvSpPr txBox="1">
            <a:spLocks noGrp="1"/>
          </p:cNvSpPr>
          <p:nvPr>
            <p:ph type="body" idx="1"/>
          </p:nvPr>
        </p:nvSpPr>
        <p:spPr>
          <a:xfrm>
            <a:off x="311700" y="324500"/>
            <a:ext cx="8520600" cy="4640400"/>
          </a:xfrm>
          <a:prstGeom prst="rect">
            <a:avLst/>
          </a:prstGeom>
        </p:spPr>
        <p:txBody>
          <a:bodyPr spcFirstLastPara="1" wrap="square" lIns="91425" tIns="91425" rIns="91425" bIns="91425" anchor="t" anchorCtr="0">
            <a:normAutofit fontScale="92500"/>
          </a:bodyPr>
          <a:lstStyle/>
          <a:p>
            <a:pPr marL="0" lvl="0" indent="0" algn="l" rtl="0">
              <a:spcBef>
                <a:spcPts val="0"/>
              </a:spcBef>
              <a:spcAft>
                <a:spcPts val="0"/>
              </a:spcAft>
              <a:buClr>
                <a:schemeClr val="dk1"/>
              </a:buClr>
              <a:buSzPts val="1100"/>
              <a:buFont typeface="Arial"/>
              <a:buNone/>
            </a:pPr>
            <a:r>
              <a:rPr lang="es"/>
              <a:t>¿En cuanto al ambiente cultural en general qué se hacía en aquellos años? ¿Se iba al cine?¿Al teatro? ¿A ver deporte?¿A escuchar música? ¿Podrías arriesgar una opinión de que era lo que más se estilaba hacer entre las lesbianas? ¿Podrías describir una salida tipo de aquel entonces? ¿Cómo eran las prácticas predominantes las citas de parejas que salían de a dos o de a varias parejas o las parejas salían solas y coincidían o más bien eran salidas grupales de amigas?</a:t>
            </a:r>
            <a:endParaRPr/>
          </a:p>
          <a:p>
            <a:pPr marL="0" lvl="0" indent="0" algn="l" rtl="0">
              <a:spcBef>
                <a:spcPts val="1200"/>
              </a:spcBef>
              <a:spcAft>
                <a:spcPts val="1200"/>
              </a:spcAft>
              <a:buClr>
                <a:schemeClr val="dk1"/>
              </a:buClr>
              <a:buSzPts val="1100"/>
              <a:buFont typeface="Arial"/>
              <a:buNone/>
            </a:pPr>
            <a:r>
              <a:rPr lang="es"/>
              <a:t>¿Recordás de aquellos tiempos una película que te haya impactado de temática lésbica, una canción, un libro?. ¿Se recomendaban entre Uds estas obras? ¿Volviendo sobre el clima general había comparado con el actual movida cultural en Mvd de distinta expresiones artísticas (exposiciones de fotos, de arte, cine, teatro,) recordás alguna que te haya impactado más allá de que no tuviera nada que ver con lo lésbico? ¿Recordás alguna serie o programa de televisión que tuviera personajes lésbicos? ¿Los echabas en falta? ¿Recordás el programa El Reloj cuando salieron públicamente F. Frontán y Diana MInes a hablar como homosexuales.?¿Ibas a las marchas cuando empezaron a convocarse?¿ Podrías describir el ambiente represor de aquellos tiempos?</a:t>
            </a: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sp>
        <p:nvSpPr>
          <p:cNvPr id="93" name="Google Shape;93;p20"/>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s"/>
              <a:t>Remate</a:t>
            </a:r>
            <a:endParaRPr/>
          </a:p>
        </p:txBody>
      </p:sp>
      <p:sp>
        <p:nvSpPr>
          <p:cNvPr id="94" name="Google Shape;94;p20"/>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0" lvl="0" indent="0" algn="l" rtl="0">
              <a:spcBef>
                <a:spcPts val="1200"/>
              </a:spcBef>
              <a:spcAft>
                <a:spcPts val="0"/>
              </a:spcAft>
              <a:buNone/>
            </a:pPr>
            <a:r>
              <a:rPr lang="es" dirty="0" smtClean="0"/>
              <a:t>¿</a:t>
            </a:r>
            <a:r>
              <a:rPr lang="es" dirty="0"/>
              <a:t>Qué está faltando </a:t>
            </a:r>
            <a:r>
              <a:rPr lang="es-ES_tradnl" dirty="0" smtClean="0"/>
              <a:t>para </a:t>
            </a:r>
            <a:r>
              <a:rPr lang="es-ES_tradnl" dirty="0" smtClean="0"/>
              <a:t>que las lesbianas de tu generaci</a:t>
            </a:r>
            <a:r>
              <a:rPr lang="es-ES_tradnl" dirty="0" smtClean="0"/>
              <a:t>ón,</a:t>
            </a:r>
            <a:r>
              <a:rPr lang="es-ES_tradnl" dirty="0" smtClean="0"/>
              <a:t> ayer</a:t>
            </a:r>
            <a:r>
              <a:rPr lang="es" dirty="0" smtClean="0"/>
              <a:t> invisibilizada</a:t>
            </a:r>
            <a:r>
              <a:rPr lang="es-ES_tradnl" dirty="0" smtClean="0"/>
              <a:t>s,</a:t>
            </a:r>
            <a:r>
              <a:rPr lang="es" dirty="0" smtClean="0"/>
              <a:t> </a:t>
            </a:r>
            <a:r>
              <a:rPr lang="es-ES_tradnl" dirty="0" smtClean="0"/>
              <a:t>puedan integrarse m</a:t>
            </a:r>
            <a:r>
              <a:rPr lang="es-ES_tradnl" dirty="0" smtClean="0"/>
              <a:t>ás, resistir el aislamiento y sobrellevar la soledad?</a:t>
            </a:r>
          </a:p>
          <a:p>
            <a:pPr marL="0" lvl="0" indent="0" algn="l" rtl="0">
              <a:spcBef>
                <a:spcPts val="1200"/>
              </a:spcBef>
              <a:spcAft>
                <a:spcPts val="0"/>
              </a:spcAft>
              <a:buNone/>
            </a:pPr>
            <a:r>
              <a:rPr lang="es-ES_tradnl" dirty="0" smtClean="0"/>
              <a:t>¿Qué </a:t>
            </a:r>
            <a:r>
              <a:rPr lang="es-ES_tradnl" dirty="0" err="1" smtClean="0"/>
              <a:t>imagin</a:t>
            </a:r>
            <a:r>
              <a:rPr lang="es-ES_tradnl" dirty="0" err="1" smtClean="0"/>
              <a:t>ás</a:t>
            </a:r>
            <a:r>
              <a:rPr lang="es-ES_tradnl" dirty="0" smtClean="0"/>
              <a:t> que serviría </a:t>
            </a:r>
            <a:r>
              <a:rPr lang="es" dirty="0" smtClean="0"/>
              <a:t>para </a:t>
            </a:r>
            <a:r>
              <a:rPr lang="es" dirty="0"/>
              <a:t>encontrarte con tus pares para tener una vida más vivible, más feliz?</a:t>
            </a:r>
            <a:endParaRPr dirty="0"/>
          </a:p>
          <a:p>
            <a:pPr marL="0" indent="0">
              <a:spcBef>
                <a:spcPts val="1200"/>
              </a:spcBef>
              <a:spcAft>
                <a:spcPts val="1200"/>
              </a:spcAft>
              <a:buNone/>
            </a:pPr>
            <a:r>
              <a:rPr lang="es-ES" dirty="0" err="1"/>
              <a:t>Contame</a:t>
            </a:r>
            <a:r>
              <a:rPr lang="es-ES" dirty="0"/>
              <a:t> alguna experiencia de los 90 que hoy no podría suceder y en la que fuiste plenamente feliz</a:t>
            </a:r>
          </a:p>
          <a:p>
            <a:pPr marL="0" lvl="0" indent="0" algn="l" rtl="0">
              <a:spcBef>
                <a:spcPts val="1200"/>
              </a:spcBef>
              <a:spcAft>
                <a:spcPts val="1200"/>
              </a:spcAft>
              <a:buNone/>
            </a:pPr>
            <a:endParaRPr dirty="0"/>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TotalTime>
  <Words>1243</Words>
  <Application>Microsoft Macintosh PowerPoint</Application>
  <PresentationFormat>Presentación en pantalla (16:9)</PresentationFormat>
  <Paragraphs>29</Paragraphs>
  <Slides>8</Slides>
  <Notes>8</Notes>
  <HiddenSlides>0</HiddenSlides>
  <MMClips>0</MMClips>
  <ScaleCrop>false</ScaleCrop>
  <HeadingPairs>
    <vt:vector size="4" baseType="variant">
      <vt:variant>
        <vt:lpstr>Tema</vt:lpstr>
      </vt:variant>
      <vt:variant>
        <vt:i4>1</vt:i4>
      </vt:variant>
      <vt:variant>
        <vt:lpstr>Títulos de diapositiva</vt:lpstr>
      </vt:variant>
      <vt:variant>
        <vt:i4>8</vt:i4>
      </vt:variant>
    </vt:vector>
  </HeadingPairs>
  <TitlesOfParts>
    <vt:vector size="9" baseType="lpstr">
      <vt:lpstr>Simple Light</vt:lpstr>
      <vt:lpstr>Guion en proceso </vt:lpstr>
      <vt:lpstr>Dejar contrato claro: Esta es la propuesta</vt:lpstr>
      <vt:lpstr>Los derechos de las entrevistadas</vt:lpstr>
      <vt:lpstr>Objetivos del Estudio</vt:lpstr>
      <vt:lpstr>Presentación de PowerPoint</vt:lpstr>
      <vt:lpstr>Presentación de PowerPoint</vt:lpstr>
      <vt:lpstr>Presentación de PowerPoint</vt:lpstr>
      <vt:lpstr>Remate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Guion en proceso </dc:title>
  <cp:lastModifiedBy>Ana Marta Martínez Rodas</cp:lastModifiedBy>
  <cp:revision>2</cp:revision>
  <dcterms:modified xsi:type="dcterms:W3CDTF">2024-05-15T21:59:33Z</dcterms:modified>
</cp:coreProperties>
</file>